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77A9-4128-492E-AB48-C05936B67481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88E43-8403-497D-A779-C176987217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039052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77A9-4128-492E-AB48-C05936B67481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88E43-8403-497D-A779-C176987217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40614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77A9-4128-492E-AB48-C05936B67481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88E43-8403-497D-A779-C176987217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331054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77A9-4128-492E-AB48-C05936B67481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88E43-8403-497D-A779-C176987217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520750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77A9-4128-492E-AB48-C05936B67481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88E43-8403-497D-A779-C176987217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648414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77A9-4128-492E-AB48-C05936B67481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88E43-8403-497D-A779-C176987217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271658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77A9-4128-492E-AB48-C05936B67481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88E43-8403-497D-A779-C176987217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134488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77A9-4128-492E-AB48-C05936B67481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88E43-8403-497D-A779-C176987217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520073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77A9-4128-492E-AB48-C05936B67481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88E43-8403-497D-A779-C176987217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260744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77A9-4128-492E-AB48-C05936B67481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88E43-8403-497D-A779-C176987217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477415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77A9-4128-492E-AB48-C05936B67481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88E43-8403-497D-A779-C176987217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718367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B677A9-4128-492E-AB48-C05936B67481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E88E43-8403-497D-A779-C176987217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716802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ieren 2"/>
          <p:cNvGrpSpPr/>
          <p:nvPr/>
        </p:nvGrpSpPr>
        <p:grpSpPr>
          <a:xfrm>
            <a:off x="274638" y="104775"/>
            <a:ext cx="8445501" cy="6596221"/>
            <a:chOff x="274638" y="104775"/>
            <a:chExt cx="8445501" cy="6596221"/>
          </a:xfrm>
        </p:grpSpPr>
        <p:sp>
          <p:nvSpPr>
            <p:cNvPr id="4" name="Text Box 10"/>
            <p:cNvSpPr txBox="1">
              <a:spLocks noChangeArrowheads="1"/>
            </p:cNvSpPr>
            <p:nvPr/>
          </p:nvSpPr>
          <p:spPr bwMode="auto">
            <a:xfrm>
              <a:off x="274638" y="6454775"/>
              <a:ext cx="269176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414339" y="790575"/>
              <a:ext cx="8305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pic>
          <p:nvPicPr>
            <p:cNvPr id="6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1339" y="104775"/>
              <a:ext cx="4826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 Box 7"/>
            <p:cNvSpPr txBox="1">
              <a:spLocks noChangeArrowheads="1"/>
            </p:cNvSpPr>
            <p:nvPr/>
          </p:nvSpPr>
          <p:spPr bwMode="auto">
            <a:xfrm>
              <a:off x="333376" y="485775"/>
              <a:ext cx="151951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400" b="1" dirty="0" smtClean="0">
                  <a:latin typeface="Times New Roman" pitchFamily="18" charset="0"/>
                </a:rPr>
                <a:t>ReliaTech </a:t>
              </a:r>
              <a:r>
                <a:rPr lang="de-DE" sz="1400" b="1" dirty="0">
                  <a:latin typeface="Times New Roman" pitchFamily="18" charset="0"/>
                </a:rPr>
                <a:t>GmbH</a:t>
              </a:r>
            </a:p>
          </p:txBody>
        </p:sp>
      </p:grpSp>
      <p:sp>
        <p:nvSpPr>
          <p:cNvPr id="8" name="Rechteck 7"/>
          <p:cNvSpPr/>
          <p:nvPr/>
        </p:nvSpPr>
        <p:spPr>
          <a:xfrm>
            <a:off x="1586487" y="5734700"/>
            <a:ext cx="597581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Fig. 1: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FACS analysis with primary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human dermal lymphatic endothelial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cells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(HDLEC) using a Biotin-conjugated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rabbit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anti-human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LYVE-1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antibody.</a:t>
            </a:r>
            <a:endParaRPr lang="de-DE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feld 1"/>
          <p:cNvSpPr txBox="1">
            <a:spLocks noChangeArrowheads="1"/>
          </p:cNvSpPr>
          <p:nvPr/>
        </p:nvSpPr>
        <p:spPr bwMode="auto">
          <a:xfrm>
            <a:off x="3092084" y="946655"/>
            <a:ext cx="294631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Rabbit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anti-human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LYVE-1</a:t>
            </a:r>
            <a:endParaRPr lang="de-DE" b="1" u="sng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102-PABi50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3387" y="1531430"/>
            <a:ext cx="2063712" cy="41764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8659950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15</cp:revision>
  <dcterms:created xsi:type="dcterms:W3CDTF">2013-10-18T08:13:29Z</dcterms:created>
  <dcterms:modified xsi:type="dcterms:W3CDTF">2015-03-17T13:40:46Z</dcterms:modified>
</cp:coreProperties>
</file>